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7" r:id="rId10"/>
    <p:sldId id="263" r:id="rId11"/>
    <p:sldId id="266" r:id="rId12"/>
    <p:sldId id="264" r:id="rId13"/>
    <p:sldId id="265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2.11.2021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2.11.2021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2.11.2021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2.11.2021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2.11.2021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ARİFİYE PROF.DR. OSMAN ÖZTÜRK İMAM HATİP ORTAOKULU REHBERLİK SERVİSİ</a:t>
            </a:r>
            <a:endParaRPr lang="tr-TR" sz="3200" dirty="0"/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00298" y="571480"/>
            <a:ext cx="6215106" cy="2868168"/>
          </a:xfrm>
        </p:spPr>
        <p:txBody>
          <a:bodyPr/>
          <a:lstStyle/>
          <a:p>
            <a:r>
              <a:rPr lang="tr-TR" dirty="0" smtClean="0"/>
              <a:t> </a:t>
            </a:r>
            <a:r>
              <a:rPr lang="tr-TR" sz="3600" dirty="0" smtClean="0"/>
              <a:t>2022 LGS ÖĞRENCİ BİLGİLENDİRME SUNUSU</a:t>
            </a:r>
            <a:endParaRPr lang="tr-TR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YEREL YERLEŞTİRME SİSTEMİ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Yerel yerleştirme sistemine göre öğrenciler,</a:t>
            </a:r>
          </a:p>
          <a:p>
            <a:pPr>
              <a:buNone/>
            </a:pPr>
            <a:r>
              <a:rPr lang="tr-TR" dirty="0" smtClean="0"/>
              <a:t>ikamet adreslerine göre okullara</a:t>
            </a:r>
          </a:p>
          <a:p>
            <a:pPr>
              <a:buNone/>
            </a:pPr>
            <a:r>
              <a:rPr lang="tr-TR" dirty="0" smtClean="0"/>
              <a:t>yerleştirilirler.</a:t>
            </a:r>
          </a:p>
          <a:p>
            <a:pPr algn="just"/>
            <a:r>
              <a:rPr lang="tr-TR" dirty="0" smtClean="0"/>
              <a:t>İkamet adresinde eşitlik bozulmazsa yani iki</a:t>
            </a:r>
          </a:p>
          <a:p>
            <a:pPr algn="just">
              <a:buNone/>
            </a:pPr>
            <a:r>
              <a:rPr lang="tr-TR" dirty="0" smtClean="0"/>
              <a:t>öğrencide kayıt alanında ise, </a:t>
            </a:r>
            <a:r>
              <a:rPr lang="tr-TR" dirty="0" err="1" smtClean="0"/>
              <a:t>OBP’si</a:t>
            </a:r>
            <a:r>
              <a:rPr lang="tr-TR" dirty="0" smtClean="0"/>
              <a:t> yüksek olan öğrenci okula yerleştirilir.</a:t>
            </a:r>
          </a:p>
          <a:p>
            <a:pPr algn="just"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Eşitlik devam ederse sırasıyla 8,7,6.sınıf</a:t>
            </a:r>
          </a:p>
          <a:p>
            <a:pPr>
              <a:buNone/>
            </a:pPr>
            <a:r>
              <a:rPr lang="tr-TR" dirty="0" err="1" smtClean="0"/>
              <a:t>YBP’larına</a:t>
            </a:r>
            <a:r>
              <a:rPr lang="tr-TR" dirty="0" smtClean="0"/>
              <a:t> bakılır.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YEREL YERLEŞTİRME (İKAMET ADRESİ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8.Sınıf not ortalamamızı yükseltmek için derslerimizi düzenli takip etmeli, ödev/projelerimizi özenerek yapmalı ve ders notlarımızı olabildiğince yüksek tutmalıyız.</a:t>
            </a:r>
            <a:endParaRPr lang="tr-TR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YETENEK SINAVI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Resim alanı, müzik alanı, Türk sanat müziği, Türk  halk müziği, spor</a:t>
            </a:r>
          </a:p>
          <a:p>
            <a:pPr>
              <a:buNone/>
            </a:pPr>
            <a:r>
              <a:rPr lang="tr-TR" dirty="0" smtClean="0"/>
              <a:t>alanı gibi yetenek alanlarına ilişkin eğitim veren güzel sanatlar</a:t>
            </a:r>
          </a:p>
          <a:p>
            <a:pPr>
              <a:buNone/>
            </a:pPr>
            <a:r>
              <a:rPr lang="tr-TR" dirty="0" smtClean="0"/>
              <a:t>liseleri, spor liseleri ve bazı </a:t>
            </a:r>
            <a:r>
              <a:rPr lang="tr-TR" dirty="0" err="1" smtClean="0"/>
              <a:t>anadolu</a:t>
            </a:r>
            <a:r>
              <a:rPr lang="tr-TR" dirty="0" smtClean="0"/>
              <a:t> imam hatip liselerine yapılan yerleştirme sistemidir.</a:t>
            </a:r>
          </a:p>
          <a:p>
            <a:endParaRPr lang="tr-TR" dirty="0" smtClean="0"/>
          </a:p>
          <a:p>
            <a:r>
              <a:rPr lang="tr-TR" dirty="0" smtClean="0"/>
              <a:t>Merkezi sınavdan (LGS) sonra sınav başvuruları başlar ve okulların</a:t>
            </a:r>
          </a:p>
          <a:p>
            <a:pPr>
              <a:buNone/>
            </a:pPr>
            <a:r>
              <a:rPr lang="tr-TR" dirty="0" smtClean="0"/>
              <a:t>kendisi tarafından yetenek sınavları yapılır.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YETENEK SINAVI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/>
              <a:t>Yetenekli olduğumuzu  düşündüğümüz alanla</a:t>
            </a:r>
          </a:p>
          <a:p>
            <a:pPr algn="ctr">
              <a:buNone/>
            </a:pPr>
            <a:r>
              <a:rPr lang="tr-TR" dirty="0" smtClean="0"/>
              <a:t>ilgili hem o dersin  öğretmenine hem de psikolojik</a:t>
            </a:r>
          </a:p>
          <a:p>
            <a:pPr algn="ctr">
              <a:buNone/>
            </a:pPr>
            <a:r>
              <a:rPr lang="tr-TR" dirty="0" smtClean="0"/>
              <a:t>danışman/rehber öğretmenimize başvurup bilgi</a:t>
            </a:r>
          </a:p>
          <a:p>
            <a:pPr algn="ctr">
              <a:buNone/>
            </a:pPr>
            <a:r>
              <a:rPr lang="tr-TR" dirty="0" smtClean="0"/>
              <a:t>alabiliriz.</a:t>
            </a:r>
          </a:p>
          <a:p>
            <a:pPr algn="ctr">
              <a:buNone/>
            </a:pPr>
            <a:r>
              <a:rPr lang="tr-TR" dirty="0" smtClean="0"/>
              <a:t>Yetenek sınavına girmeye karar verdiysek, sınav</a:t>
            </a:r>
          </a:p>
          <a:p>
            <a:pPr algn="ctr">
              <a:buNone/>
            </a:pPr>
            <a:r>
              <a:rPr lang="tr-TR" dirty="0" smtClean="0"/>
              <a:t>şeklini öğrenip (beceri hareketleri, çizim, müzik   aleti kullanma vb.) sınav zamanına kadar antrenman/prova yapabiliriz.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 </a:t>
            </a:r>
            <a:r>
              <a:rPr lang="tr-TR" sz="3600" b="1" dirty="0" smtClean="0"/>
              <a:t>2022 LGS ÖĞRENCİ BİLGİLENDİRME SUNUSU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Liselere yerleştirmede temel olarak 2 sistem kullanılır.</a:t>
            </a:r>
          </a:p>
          <a:p>
            <a:r>
              <a:rPr lang="tr-TR" dirty="0" smtClean="0"/>
              <a:t>1.Merkezi Yerleştirme (Sınavla öğrenci alan okullar)</a:t>
            </a:r>
          </a:p>
          <a:p>
            <a:r>
              <a:rPr lang="tr-TR" dirty="0" smtClean="0"/>
              <a:t>2.Yerel Yerleştirme (İkamet adresine göre öğrenci alan okullar)</a:t>
            </a:r>
          </a:p>
          <a:p>
            <a:r>
              <a:rPr lang="tr-TR" dirty="0" smtClean="0"/>
              <a:t>+ Yetenek Sınavı (Güzel Sanatlar Liseleri, Spor Liseleri, Bazı </a:t>
            </a:r>
            <a:r>
              <a:rPr lang="tr-TR" smtClean="0"/>
              <a:t>Anadolu </a:t>
            </a:r>
            <a:r>
              <a:rPr lang="tr-TR" smtClean="0"/>
              <a:t>İmam Hatip </a:t>
            </a:r>
            <a:r>
              <a:rPr lang="tr-TR" dirty="0" smtClean="0"/>
              <a:t>Liseleri)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MERKEZİ YERLEŞTİRME</a:t>
            </a:r>
            <a:br>
              <a:rPr lang="tr-TR" b="1" dirty="0" smtClean="0"/>
            </a:br>
            <a:r>
              <a:rPr lang="tr-TR" b="1" dirty="0" smtClean="0"/>
              <a:t>SİSTEMİ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tr-TR" dirty="0" smtClean="0"/>
              <a:t>Milli Eğitim Bakanlığı tarafından her</a:t>
            </a:r>
          </a:p>
          <a:p>
            <a:pPr algn="just">
              <a:buNone/>
            </a:pPr>
            <a:r>
              <a:rPr lang="tr-TR" dirty="0" smtClean="0"/>
              <a:t>sene sınavla öğrenci alacak okullar</a:t>
            </a:r>
          </a:p>
          <a:p>
            <a:pPr algn="just">
              <a:buNone/>
            </a:pPr>
            <a:r>
              <a:rPr lang="tr-TR" dirty="0" smtClean="0"/>
              <a:t>belirlenir ve kontenjanları kamuoyuna</a:t>
            </a:r>
          </a:p>
          <a:p>
            <a:pPr algn="just">
              <a:buNone/>
            </a:pPr>
            <a:r>
              <a:rPr lang="tr-TR" dirty="0" smtClean="0"/>
              <a:t>açıklanır.</a:t>
            </a:r>
          </a:p>
          <a:p>
            <a:pPr algn="just">
              <a:buNone/>
            </a:pPr>
            <a:r>
              <a:rPr lang="tr-TR" dirty="0" smtClean="0"/>
              <a:t>Bu okullara öğrenci yerleştirmek için</a:t>
            </a:r>
          </a:p>
          <a:p>
            <a:pPr algn="just">
              <a:buNone/>
            </a:pPr>
            <a:r>
              <a:rPr lang="tr-TR" dirty="0" smtClean="0"/>
              <a:t>MEB, her sene Haziran ayında merkezi</a:t>
            </a:r>
          </a:p>
          <a:p>
            <a:pPr algn="just">
              <a:buNone/>
            </a:pPr>
            <a:r>
              <a:rPr lang="tr-TR" dirty="0" smtClean="0"/>
              <a:t>bir sınav yapar. (LGS)</a:t>
            </a:r>
          </a:p>
          <a:p>
            <a:pPr algn="just">
              <a:buNone/>
            </a:pPr>
            <a:r>
              <a:rPr lang="tr-TR" dirty="0" smtClean="0"/>
              <a:t>Bu sınava girmek zorunlu değildir.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MERKEZİ YERLEŞTİRME</a:t>
            </a:r>
            <a:br>
              <a:rPr lang="tr-TR" b="1" dirty="0" smtClean="0"/>
            </a:br>
            <a:r>
              <a:rPr lang="tr-TR" b="1" dirty="0" smtClean="0"/>
              <a:t>SİSTEMİ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tr-TR" dirty="0" smtClean="0"/>
              <a:t>Merkezi yerleştirme sisteminde öncelikle öğrencilerin sınav</a:t>
            </a:r>
          </a:p>
          <a:p>
            <a:pPr algn="just">
              <a:buNone/>
            </a:pPr>
            <a:r>
              <a:rPr lang="tr-TR" dirty="0" smtClean="0"/>
              <a:t>puanlarına bakılır ve puanı yüksek olan öğrenci önce yerleştirilir.</a:t>
            </a:r>
          </a:p>
          <a:p>
            <a:pPr algn="just">
              <a:buNone/>
            </a:pPr>
            <a:r>
              <a:rPr lang="tr-TR" dirty="0" smtClean="0"/>
              <a:t>PUANLARDA EŞİTLİK VARSA</a:t>
            </a:r>
          </a:p>
          <a:p>
            <a:pPr algn="just">
              <a:buNone/>
            </a:pPr>
            <a:r>
              <a:rPr lang="tr-TR" dirty="0" smtClean="0"/>
              <a:t>2.OBP üstünlüğüne</a:t>
            </a:r>
          </a:p>
          <a:p>
            <a:pPr algn="just">
              <a:buNone/>
            </a:pPr>
            <a:endParaRPr lang="tr-TR" dirty="0" smtClean="0"/>
          </a:p>
          <a:p>
            <a:pPr algn="just">
              <a:buNone/>
            </a:pPr>
            <a:r>
              <a:rPr lang="tr-TR" dirty="0" smtClean="0"/>
              <a:t>3.Sırasıyla 8,7,6.sınıf YBP üstünlüğüne</a:t>
            </a:r>
          </a:p>
          <a:p>
            <a:pPr algn="just">
              <a:buNone/>
            </a:pPr>
            <a:endParaRPr lang="tr-TR" dirty="0" smtClean="0"/>
          </a:p>
          <a:p>
            <a:pPr algn="just">
              <a:buNone/>
            </a:pPr>
            <a:r>
              <a:rPr lang="tr-TR" dirty="0" smtClean="0"/>
              <a:t>4.Tercih önceliğine</a:t>
            </a:r>
          </a:p>
          <a:p>
            <a:pPr algn="just">
              <a:buNone/>
            </a:pPr>
            <a:endParaRPr lang="tr-TR" dirty="0" smtClean="0"/>
          </a:p>
          <a:p>
            <a:pPr algn="just">
              <a:buNone/>
            </a:pPr>
            <a:r>
              <a:rPr lang="tr-TR" dirty="0" smtClean="0"/>
              <a:t>5.Doğum tarihine göre yaşı küçük olana öncelik verilir.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MERKEZİ SINAV (</a:t>
            </a:r>
            <a:r>
              <a:rPr lang="tr-TR" b="1" dirty="0" err="1" smtClean="0"/>
              <a:t>lgs</a:t>
            </a:r>
            <a:r>
              <a:rPr lang="tr-TR" b="1" dirty="0" smtClean="0"/>
              <a:t>)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Merkezi sınavda (LGS) sorular 8.sınıf konularından oluşmaktadır.</a:t>
            </a:r>
          </a:p>
          <a:p>
            <a:endParaRPr lang="tr-TR" dirty="0" smtClean="0"/>
          </a:p>
          <a:p>
            <a:r>
              <a:rPr lang="tr-TR" dirty="0" smtClean="0"/>
              <a:t>Ve bu sınav 2 oturumdan oluşmaktadır.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SÖZEL BÖLÜM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400" dirty="0" smtClean="0"/>
              <a:t>TÜRKÇE       =  20 SORU</a:t>
            </a:r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r>
              <a:rPr lang="tr-TR" sz="2400" dirty="0" smtClean="0"/>
              <a:t>TC. İNKILAP TARİHİ VE ATATÜRKÇÜLÜK  =10 SORU</a:t>
            </a:r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r>
              <a:rPr lang="tr-TR" sz="2400" dirty="0" smtClean="0"/>
              <a:t>DİN KÜLTÜRÜ VE AHLAK BİLGİSİ   = 10 SORU</a:t>
            </a:r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r>
              <a:rPr lang="tr-TR" sz="2400" dirty="0" smtClean="0"/>
              <a:t>YABANCI DİL  =  10  SORU</a:t>
            </a:r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r>
              <a:rPr lang="tr-TR" sz="2400" dirty="0" smtClean="0"/>
              <a:t>TOPLAM 75 DK  -  50 SORU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SAYISAL BÖLÜM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MATEMATİK  =  20 SORU</a:t>
            </a:r>
          </a:p>
          <a:p>
            <a:endParaRPr lang="tr-TR" dirty="0" smtClean="0"/>
          </a:p>
          <a:p>
            <a:r>
              <a:rPr lang="tr-TR" dirty="0" smtClean="0"/>
              <a:t>FEN BİLİMLERİ = 20 SORU </a:t>
            </a:r>
          </a:p>
          <a:p>
            <a:endParaRPr lang="tr-TR" dirty="0" smtClean="0"/>
          </a:p>
          <a:p>
            <a:r>
              <a:rPr lang="tr-TR" dirty="0" smtClean="0"/>
              <a:t>TOPLAM 80 DK- 40 SORU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SINAV SORULARI HANGİ KONULARDAN ÇIKACAK?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MEB tarafından açıklanan kazanımlar doğrultusunda 8. sınıf müfredatından sorulacaktır.</a:t>
            </a:r>
            <a:endParaRPr lang="tr-TR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SORULAR NASIL OLACAK?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Sorular çoktan seçmeli test şeklinde olacak.</a:t>
            </a:r>
          </a:p>
          <a:p>
            <a:r>
              <a:rPr lang="tr-TR" sz="3200" dirty="0" smtClean="0"/>
              <a:t>3 yanlış 1 doğruyu götürecek. Bu yüzden emin olduğunuz soruyu  işaretlemek  bilmediğiniz ya da tereddüde düştüğünüz  soruları işaretlememek daha akıllıca olacaktır.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27</TotalTime>
  <Words>439</Words>
  <Application>Microsoft Office PowerPoint</Application>
  <PresentationFormat>Ekran Gösterisi (4:3)</PresentationFormat>
  <Paragraphs>77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Franklin Gothic Book</vt:lpstr>
      <vt:lpstr>Perpetua</vt:lpstr>
      <vt:lpstr>Wingdings 2</vt:lpstr>
      <vt:lpstr>Hisse Senedi</vt:lpstr>
      <vt:lpstr> 2022 LGS ÖĞRENCİ BİLGİLENDİRME SUNUSU</vt:lpstr>
      <vt:lpstr> 2022 LGS ÖĞRENCİ BİLGİLENDİRME SUNUSU</vt:lpstr>
      <vt:lpstr>MERKEZİ YERLEŞTİRME SİSTEMİ</vt:lpstr>
      <vt:lpstr>MERKEZİ YERLEŞTİRME SİSTEMİ</vt:lpstr>
      <vt:lpstr>MERKEZİ SINAV (lgs)</vt:lpstr>
      <vt:lpstr>SÖZEL BÖLÜM</vt:lpstr>
      <vt:lpstr>SAYISAL BÖLÜM</vt:lpstr>
      <vt:lpstr>SINAV SORULARI HANGİ KONULARDAN ÇIKACAK?</vt:lpstr>
      <vt:lpstr>SORULAR NASIL OLACAK?</vt:lpstr>
      <vt:lpstr>YEREL YERLEŞTİRME SİSTEMİ</vt:lpstr>
      <vt:lpstr>YEREL YERLEŞTİRME (İKAMET ADRESİ)</vt:lpstr>
      <vt:lpstr>YETENEK SINAVI</vt:lpstr>
      <vt:lpstr>YETENEK SINAVI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LGS ÖĞRENCİ BİLGİLENDİRME SUNUSU</dc:title>
  <dc:creator>User</dc:creator>
  <cp:lastModifiedBy>ronaldinho424</cp:lastModifiedBy>
  <cp:revision>7</cp:revision>
  <dcterms:created xsi:type="dcterms:W3CDTF">2021-11-01T19:15:25Z</dcterms:created>
  <dcterms:modified xsi:type="dcterms:W3CDTF">2021-11-02T05:29:18Z</dcterms:modified>
</cp:coreProperties>
</file>